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  <p:sldId id="265" r:id="rId7"/>
    <p:sldId id="263" r:id="rId8"/>
    <p:sldId id="264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>
        <p:scale>
          <a:sx n="60" d="100"/>
          <a:sy n="60" d="100"/>
        </p:scale>
        <p:origin x="45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理学部　地球科学科　</a:t>
            </a:r>
            <a:r>
              <a:rPr lang="en-US" altLang="ja-JP" dirty="0" smtClean="0"/>
              <a:t>4</a:t>
            </a:r>
            <a:r>
              <a:rPr lang="ja-JP" altLang="en-US" dirty="0" smtClean="0"/>
              <a:t>年　</a:t>
            </a:r>
            <a:endParaRPr lang="en-US" altLang="ja-JP" dirty="0" smtClean="0"/>
          </a:p>
          <a:p>
            <a:r>
              <a:rPr kumimoji="1" lang="en-US" altLang="ja-JP" dirty="0" smtClean="0"/>
              <a:t>16S5041Y</a:t>
            </a:r>
          </a:p>
          <a:p>
            <a:r>
              <a:rPr lang="ja-JP" altLang="en-US" dirty="0" smtClean="0"/>
              <a:t>小林 大祥</a:t>
            </a:r>
            <a:r>
              <a:rPr lang="en-US" altLang="ja-JP" dirty="0" smtClean="0"/>
              <a:t>(Kobayashi Hiroyasu)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215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0315" y="2825297"/>
            <a:ext cx="8153399" cy="1325563"/>
          </a:xfrm>
        </p:spPr>
        <p:txBody>
          <a:bodyPr/>
          <a:lstStyle/>
          <a:p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11/01~11/17 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におけるデータ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43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3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11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33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9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</Words>
  <Application>Microsoft Office PowerPoint</Application>
  <PresentationFormat>ワイド画面</PresentationFormat>
  <Paragraphs>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PowerPoint プレゼンテーション</vt:lpstr>
      <vt:lpstr>PowerPoint プレゼンテーション</vt:lpstr>
      <vt:lpstr>PowerPoint プレゼンテーション</vt:lpstr>
      <vt:lpstr>11/01~11/17 におけるデータ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3</cp:revision>
  <dcterms:created xsi:type="dcterms:W3CDTF">2019-11-21T10:43:03Z</dcterms:created>
  <dcterms:modified xsi:type="dcterms:W3CDTF">2019-11-21T11:14:42Z</dcterms:modified>
</cp:coreProperties>
</file>